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95" r:id="rId4"/>
    <p:sldId id="26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  <a:srgbClr val="DACEBE"/>
    <a:srgbClr val="FAACC4"/>
    <a:srgbClr val="C5B0A0"/>
    <a:srgbClr val="6D002C"/>
    <a:srgbClr val="F32B00"/>
    <a:srgbClr val="DC1600"/>
    <a:srgbClr val="F74F00"/>
    <a:srgbClr val="F9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7440" autoAdjust="0"/>
  </p:normalViewPr>
  <p:slideViewPr>
    <p:cSldViewPr snapToGrid="0" showGuides="1">
      <p:cViewPr varScale="1">
        <p:scale>
          <a:sx n="99" d="100"/>
          <a:sy n="99" d="100"/>
        </p:scale>
        <p:origin x="1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30B2-62EF-450B-814B-9D1CD33D94CF}" type="datetimeFigureOut">
              <a:rPr lang="sv-FI" smtClean="0"/>
              <a:t>19-05-2022</a:t>
            </a:fld>
            <a:endParaRPr lang="sv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0BA8-9504-4AFB-A861-6D385340F06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444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err="1"/>
              <a:t>HUOM</a:t>
            </a:r>
            <a:r>
              <a:rPr lang="sv-FI" dirty="0"/>
              <a:t>! </a:t>
            </a:r>
            <a:r>
              <a:rPr lang="sv-FI" dirty="0" err="1"/>
              <a:t>Logot</a:t>
            </a:r>
            <a:r>
              <a:rPr lang="sv-FI" dirty="0"/>
              <a:t> ja sen </a:t>
            </a:r>
            <a:r>
              <a:rPr lang="sv-FI" dirty="0" err="1"/>
              <a:t>elementit</a:t>
            </a:r>
            <a:r>
              <a:rPr lang="sv-FI" dirty="0"/>
              <a:t> on </a:t>
            </a:r>
            <a:r>
              <a:rPr lang="sv-FI" dirty="0" err="1"/>
              <a:t>monistettu</a:t>
            </a:r>
            <a:r>
              <a:rPr lang="sv-FI" dirty="0"/>
              <a:t> </a:t>
            </a:r>
            <a:r>
              <a:rPr lang="sv-FI" dirty="0" err="1"/>
              <a:t>itse</a:t>
            </a:r>
            <a:r>
              <a:rPr lang="sv-FI" dirty="0"/>
              <a:t> </a:t>
            </a:r>
            <a:r>
              <a:rPr lang="sv-FI" dirty="0" err="1"/>
              <a:t>sivulle</a:t>
            </a:r>
            <a:r>
              <a:rPr lang="sv-FI" dirty="0"/>
              <a:t> </a:t>
            </a:r>
            <a:r>
              <a:rPr lang="sv-FI" dirty="0" err="1"/>
              <a:t>valokuvan</a:t>
            </a:r>
            <a:r>
              <a:rPr lang="sv-FI" dirty="0"/>
              <a:t> </a:t>
            </a:r>
            <a:r>
              <a:rPr lang="sv-FI" dirty="0" err="1"/>
              <a:t>päälle</a:t>
            </a:r>
            <a:r>
              <a:rPr lang="sv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0BA8-9504-4AFB-A861-6D385340F06C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3683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 err="1"/>
              <a:t>HUOM</a:t>
            </a:r>
            <a:r>
              <a:rPr lang="sv-FI" dirty="0"/>
              <a:t>! </a:t>
            </a:r>
            <a:r>
              <a:rPr lang="sv-FI" dirty="0" err="1"/>
              <a:t>Logot</a:t>
            </a:r>
            <a:r>
              <a:rPr lang="sv-FI" dirty="0"/>
              <a:t> ja sen </a:t>
            </a:r>
            <a:r>
              <a:rPr lang="sv-FI" dirty="0" err="1"/>
              <a:t>elementit</a:t>
            </a:r>
            <a:r>
              <a:rPr lang="sv-FI" dirty="0"/>
              <a:t> on </a:t>
            </a:r>
            <a:r>
              <a:rPr lang="sv-FI" dirty="0" err="1"/>
              <a:t>monistettu</a:t>
            </a:r>
            <a:r>
              <a:rPr lang="sv-FI" dirty="0"/>
              <a:t> </a:t>
            </a:r>
            <a:r>
              <a:rPr lang="sv-FI" dirty="0" err="1"/>
              <a:t>itse</a:t>
            </a:r>
            <a:r>
              <a:rPr lang="sv-FI" dirty="0"/>
              <a:t> </a:t>
            </a:r>
            <a:r>
              <a:rPr lang="sv-FI" dirty="0" err="1"/>
              <a:t>sivulle</a:t>
            </a:r>
            <a:r>
              <a:rPr lang="sv-FI" dirty="0"/>
              <a:t> </a:t>
            </a:r>
            <a:r>
              <a:rPr lang="sv-FI" dirty="0" err="1"/>
              <a:t>valokuvan</a:t>
            </a:r>
            <a:r>
              <a:rPr lang="sv-FI" dirty="0"/>
              <a:t> </a:t>
            </a:r>
            <a:r>
              <a:rPr lang="sv-FI" dirty="0" err="1"/>
              <a:t>päälle</a:t>
            </a:r>
            <a:r>
              <a:rPr lang="sv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0BA8-9504-4AFB-A861-6D385340F06C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2639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0BA8-9504-4AFB-A861-6D385340F06C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475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46798077-BF42-47E9-A076-43DCF1E9B3E1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FE8D89F-AFA4-40DD-A0EA-C322813A2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DC044F5-7C36-44E2-B6D0-56D86A8AA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4CD888E8-56C7-43B7-A188-3858AD7F4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0E33C590-B706-4CFB-8E25-E6CA759AF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A1B8BE1C-8B94-4C20-B04C-E46F2EE46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9389B74-DEF8-427C-BF00-1B0D5FDC3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57FD45D-77D7-4601-B3DF-7FFE31453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CE96B6A-DAAA-47CC-8FD8-AF0BBE32B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7417E7E7-1437-4AA1-A679-3A567208F1B7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D6D0AF7-AE6E-46BE-9509-61976F117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098CB9E4-AAC9-45F9-90C6-9F478282F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BF3517F-E8B1-4A96-A8A6-8BA5FF967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01B8184-52F3-432E-8B5D-651EBE05EF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F6D3CE89-915F-400A-B04E-DD3D72E1F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2BB679D9-6090-4FA5-B791-F7FBEF22B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203536E8-C517-4258-B3B9-BF227601A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7081704-82F4-42DF-92A2-E36AF0C200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D37C3DF9-036E-4F07-AC62-ACBDCBC7E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0FDC816-4E99-4165-9CCD-18BBD9492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7D78C61-11B6-4DF6-B4BD-43874A3F4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3CAF3C37-D225-4C95-AB86-417D6BC1D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0942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BC61-BE92-4DA8-8482-B002BB47E37B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B4E7B1-7442-4050-8348-C9E3285B2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5270400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447675" indent="-177800">
              <a:defRPr sz="1500"/>
            </a:lvl2pPr>
            <a:lvl3pPr marL="625475" indent="-177800">
              <a:defRPr sz="1500"/>
            </a:lvl3pPr>
            <a:lvl4pPr marL="809625" indent="-184150">
              <a:defRPr sz="1500"/>
            </a:lvl4pPr>
            <a:lvl5pPr marL="987425" indent="-177800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1428-D548-47FF-AAF6-0C4175DAE929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543D447-84E9-45A1-AAFE-19720F4258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653" y="1694122"/>
            <a:ext cx="5270128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447675" indent="-177800">
              <a:defRPr sz="1500"/>
            </a:lvl2pPr>
            <a:lvl3pPr marL="625475" indent="-177800">
              <a:defRPr sz="1500"/>
            </a:lvl3pPr>
            <a:lvl4pPr marL="809625" indent="-184150">
              <a:defRPr sz="1500"/>
            </a:lvl4pPr>
            <a:lvl5pPr marL="987425" indent="-177800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1313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EA811-9460-46C9-A9E8-5F006389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BC47-0F66-4EBF-9254-CE8EB45056C3}" type="datetime1">
              <a:rPr lang="sv-FI" smtClean="0"/>
              <a:t>19-05-2022</a:t>
            </a:fld>
            <a:endParaRPr lang="sv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2E5FD-9116-4CD2-97BF-2C469EC3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CFA61A-6B67-47EC-A3FE-7154BA5C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7467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80C2C8CF-7518-4DB9-A773-A7B4DACC12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494F-9938-415A-84F6-2F48A9448A7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6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25A71AE2-6465-4A15-9D82-9368C4CFBB4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FFEA-84A0-40C8-B5F5-5C8621FA5BAA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2DA369EF-A226-4D81-A1FC-E81EDD0D7D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87A2-B088-4C60-884D-D9D29E5BDE62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9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A2627868-2C40-4D5B-9518-443ACB532A5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2030-AFFB-4FE2-A16B-40CD8764EFB6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22182" y="0"/>
            <a:ext cx="6869818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52D108F-684C-405A-B012-C1C8C4280CCF}"/>
              </a:ext>
            </a:extLst>
          </p:cNvPr>
          <p:cNvSpPr/>
          <p:nvPr userDrawn="1"/>
        </p:nvSpPr>
        <p:spPr>
          <a:xfrm>
            <a:off x="0" y="0"/>
            <a:ext cx="5322181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4332269" cy="978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5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36D-79F9-4AA5-95D0-748FF7EED0E1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90456D0-42A5-4E43-AD94-36787984D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4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88445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7975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F398A7C6-2290-41B9-8938-CFE30A7A3981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0CC25336-9A34-4FA6-A128-473A4B32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4755E542-C951-4F24-9A58-C7FCED38F5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AF6F1E2-0CE8-40F0-B32F-8A959D1F83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889EF81-9EBA-41C0-87C7-CE810A2B5E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304ACDD-DBA3-4F93-8E9E-5F58C1724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8AA96D7-6509-4024-A05D-09AF6E601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BC6FF229-B5CB-47BE-B4A1-B8702F6EF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08DB87F-3878-43ED-A244-3AA803A1C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3EF44F02-A4C6-4694-904B-CE8D57770C4C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8027B98A-0A3B-4C5E-9ADB-D5AB956A9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3BFE44A3-325E-462C-9EE0-B90B9DE6E8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1CD6BD97-37B8-41D1-90CC-182CF9441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B1E9295-23C3-4A15-BAFB-F93CC8C35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A35A0A06-FA59-4F38-A77D-8C6ABAEAE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55814496-CF0E-4D91-A628-BBEDF5938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AA2B7D4B-6D76-4B07-9FAF-EAF95D530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B9F5867F-6DE5-4D16-AEDF-6683F1A89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00ECDC84-A09F-4B6C-AB83-C9AFC8ECD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50A1D39-C621-46CC-8DCF-4B8054A0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87D75EF2-C339-415A-B8B2-9829157AF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B4083A9F-DBFA-4547-A67D-DE5E97774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3620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80113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8883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5471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0" y="0"/>
            <a:ext cx="6854709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solidFill>
                  <a:srgbClr val="FFFFFF"/>
                </a:solidFill>
                <a:latin typeface="+mj-lt"/>
              </a:defRPr>
            </a:lvl1pPr>
            <a:lvl2pPr marL="0" indent="0">
              <a:buNone/>
              <a:defRPr>
                <a:solidFill>
                  <a:srgbClr val="FFFFFF"/>
                </a:solidFill>
                <a:latin typeface="+mn-lt"/>
              </a:defRPr>
            </a:lvl2pPr>
            <a:lvl3pPr marL="715963" indent="0">
              <a:buNone/>
              <a:defRPr>
                <a:solidFill>
                  <a:srgbClr val="FFFFFF"/>
                </a:solidFill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DF4F265-6963-425C-893C-9BF692A27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E5CADAB-CB7A-490C-8751-46688D62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7252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9A44FF0-6562-4918-B1DE-16309C56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76396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EEB0F12-FB10-4A74-866B-CCECCDAB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32674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1BC7CF9-F977-4796-999C-4D317647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/>
            </a:lvl1pPr>
            <a:lvl2pPr marL="539750" indent="-269875">
              <a:defRPr sz="1500"/>
            </a:lvl2pPr>
            <a:lvl3pPr marL="809625" indent="-269875">
              <a:defRPr sz="1500"/>
            </a:lvl3pPr>
            <a:lvl4pPr marL="1079500" indent="-269875">
              <a:defRPr sz="1500"/>
            </a:lvl4pPr>
            <a:lvl5pPr marL="1341438" indent="-261938">
              <a:defRPr sz="15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08731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s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85470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6854709" y="0"/>
            <a:ext cx="5337290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72704-66DD-492B-B95E-6B8C9CF45CCF}" type="datetime1">
              <a:rPr lang="sv-FI" smtClean="0"/>
              <a:pPr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6B0F7BE-BD07-4664-A150-371306D8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013" y="673396"/>
            <a:ext cx="4332269" cy="9781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038DFDC3-63DC-45CD-9F01-C27A81A8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013" y="1694122"/>
            <a:ext cx="4332269" cy="4482842"/>
          </a:xfrm>
        </p:spPr>
        <p:txBody>
          <a:bodyPr/>
          <a:lstStyle>
            <a:lvl1pPr marL="269875" indent="-269875">
              <a:spcBef>
                <a:spcPts val="600"/>
              </a:spcBef>
              <a:defRPr sz="2000">
                <a:solidFill>
                  <a:srgbClr val="FFFFFF"/>
                </a:solidFill>
              </a:defRPr>
            </a:lvl1pPr>
            <a:lvl2pPr marL="539750" indent="-269875">
              <a:defRPr sz="1500">
                <a:solidFill>
                  <a:srgbClr val="FFFFFF"/>
                </a:solidFill>
              </a:defRPr>
            </a:lvl2pPr>
            <a:lvl3pPr marL="809625" indent="-269875">
              <a:defRPr sz="1500">
                <a:solidFill>
                  <a:srgbClr val="FFFFFF"/>
                </a:solidFill>
              </a:defRPr>
            </a:lvl3pPr>
            <a:lvl4pPr marL="1079500" indent="-269875">
              <a:defRPr sz="1500">
                <a:solidFill>
                  <a:srgbClr val="FFFFFF"/>
                </a:solidFill>
              </a:defRPr>
            </a:lvl4pPr>
            <a:lvl5pPr marL="1341438" indent="-261938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352213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F9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2596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DAC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0761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D254D45C-F9BA-4F9D-8763-9C9F2B7B14C4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48DC640-E566-4408-861B-177FE1AC9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C95B9F4-5FA8-410D-ABD3-3D01B0798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A53E9F79-71D2-4EC4-855E-E26849006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C7EA7654-7FCB-41B5-8B25-AF494E068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62CAD482-10A4-4D25-B911-7EB4CD653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420C63A-10AC-4EDC-8076-FE6150CF3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52534B3F-6CAB-4145-90F4-949581DCA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C60B5DD-C238-404C-8807-35481B890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54B26D1D-23F5-443C-A3AA-6F946693A03B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42DE159-609A-481B-A283-85F1BDB25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E9AAADB9-ECC1-4423-88FC-8E44F9963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ABA8B7A5-DBE7-442E-82A2-EDF74ECEA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331169E-5E08-4ACB-9530-C8CF8F6E7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E8702298-CB33-4BFC-B499-D1212A6F29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3F0CA47-AE79-4669-8352-0EB824B44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C81BFB33-A07A-4B37-92BC-C453F7C36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F3C6BB66-5D28-4FDE-92B1-B7D866BFFF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0CCD16C1-30D9-4E23-A005-D8B557D7C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DD267FE7-C351-4766-917B-7664F6F7A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ED780D0-BDCA-465E-8F0B-41B4DF2C4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EE5D5F34-FC5E-411B-92B9-F1AB5954B0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04676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C5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7523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FA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704-66DD-492B-B95E-6B8C9CF45CC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latin typeface="+mj-lt"/>
              </a:defRPr>
            </a:lvl1pPr>
            <a:lvl2pPr marL="0" indent="0">
              <a:buNone/>
              <a:defRPr>
                <a:latin typeface="+mn-lt"/>
              </a:defRPr>
            </a:lvl2pPr>
            <a:lvl3pPr marL="715963" indent="0">
              <a:buNone/>
              <a:defRPr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07439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vas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A53CDCCA-2AB0-4C56-B8F0-F7DEF03DD01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37289" cy="6857141"/>
          </a:xfrm>
        </p:spPr>
        <p:txBody>
          <a:bodyPr anchor="ctr" anchorCtr="0"/>
          <a:lstStyle>
            <a:lvl1pPr marL="0" indent="0" algn="ctr">
              <a:buNone/>
              <a:defRPr sz="2400" b="1" i="1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1451A22-87C0-49A8-8480-164E9B9FBB5E}"/>
              </a:ext>
            </a:extLst>
          </p:cNvPr>
          <p:cNvSpPr/>
          <p:nvPr userDrawn="1"/>
        </p:nvSpPr>
        <p:spPr>
          <a:xfrm>
            <a:off x="5336324" y="0"/>
            <a:ext cx="6855675" cy="6857140"/>
          </a:xfrm>
          <a:prstGeom prst="rect">
            <a:avLst/>
          </a:prstGeom>
          <a:solidFill>
            <a:srgbClr val="6D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72704-66DD-492B-B95E-6B8C9CF45CCF}" type="datetime1">
              <a:rPr lang="sv-FI" smtClean="0"/>
              <a:pPr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1280C78-3380-42CD-859C-CC33B45CF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7987" y="835459"/>
            <a:ext cx="5686425" cy="534150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b="1">
                <a:solidFill>
                  <a:srgbClr val="FFFFFF"/>
                </a:solidFill>
                <a:latin typeface="+mj-lt"/>
              </a:defRPr>
            </a:lvl1pPr>
            <a:lvl2pPr marL="0" indent="0">
              <a:buNone/>
              <a:defRPr>
                <a:solidFill>
                  <a:srgbClr val="FFFFFF"/>
                </a:solidFill>
                <a:latin typeface="+mn-lt"/>
              </a:defRPr>
            </a:lvl2pPr>
            <a:lvl3pPr marL="715963" indent="0">
              <a:buNone/>
              <a:defRPr>
                <a:solidFill>
                  <a:srgbClr val="FFFFFF"/>
                </a:solidFill>
                <a:latin typeface="+mj-lt"/>
              </a:defRPr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84192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59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7C20B272-5E64-423D-9430-AC9DE3D8160D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24277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59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A77D286-BA9D-4D49-B213-A364307FFCF5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5799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59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8510807C-8235-4154-A0C9-237980C2CC22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47196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59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D88C7E36-808A-4247-9A3A-8735AB582D95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67185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59" y="2178531"/>
            <a:ext cx="10385609" cy="2387600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92E1E-4AD3-4B92-84C4-04BD8BA5ABF3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75509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D08075D4-F885-4B08-B976-0D8171D85E0F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2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58124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82910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E4AC2F15-3ACE-4BE9-B880-796C7BCD340B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2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58124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8372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7156016F-BC6E-4FD6-B932-C45495B32039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02E66FD-C379-4A02-AA91-E77817CCC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1A6AF2CD-C68C-492A-AC05-73371E3DF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3427C94-84F2-4140-8D0E-CC6DC8A840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E9D72A5F-A993-4128-825C-77E4F3F0CE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59D67B3-C8A2-4550-9E70-968AF9ED7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041DAE9-A38B-4BCC-B5B9-B865C2A6D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C5FC5A-7588-4B2E-8A81-5130E83F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7589A78D-0F46-4F2E-AC43-38B297D1BC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965197C0-0C77-4AC7-B5BF-7D409AA884E2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93AEAE0-0009-41D9-94F6-343BE209C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683ED55B-1D76-4C81-9C6B-E4D2EA8D6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9AE1F848-09AB-4FC3-A8F5-3117CF7D9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A8675372-08EC-48D8-95DB-442F4FD6D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B7237828-B6A8-4280-8968-52EC56270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14F9212D-FCA8-482F-9C97-556257600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883C6D57-39DB-4B15-9100-1E4C34EB8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64CD9EE-92D4-46AB-8C0C-676A7FFD9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5C1DD875-7387-4B1B-A0B0-1596175E3B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39E5EB2-4289-4388-879D-C5FEA6882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C23BC86-C22B-4549-8977-C51D8EADB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50001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2A5F6A17-F834-40EA-907E-7FA28322E8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64" name="Kuva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" y="267951"/>
            <a:ext cx="3188064" cy="998858"/>
          </a:xfrm>
          <a:prstGeom prst="rect">
            <a:avLst/>
          </a:prstGeom>
        </p:spPr>
      </p:pic>
      <p:sp>
        <p:nvSpPr>
          <p:cNvPr id="65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10991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7991EDFA-5B51-42FF-B255-C05BD0E0C633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2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58124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55853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7EDB98C9-D7A5-4070-806F-C8AC28546F07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2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 b="1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58124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0765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2FCE1B-0743-4CB9-8F3F-ED234F680ADF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3FC22-B0CA-41ED-BC8D-89E6C734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85" y="1573624"/>
            <a:ext cx="10852296" cy="3813542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0">
                <a:solidFill>
                  <a:srgbClr val="FFFFFF"/>
                </a:solidFill>
                <a:latin typeface="Gotham Bold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B68B0A9-8653-44A0-900F-9F5D24E3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58124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F2C1D6F-73D3-47A0-8C5B-BD7529FEB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5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bg>
      <p:bgPr>
        <a:solidFill>
          <a:srgbClr val="F9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78" y="2144613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4239F0AF-DED0-4853-890E-24360BB2F89E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53" y="485301"/>
            <a:ext cx="502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2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78" y="2144613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4239F0AF-DED0-4853-890E-24360BB2F89E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53" y="544024"/>
            <a:ext cx="502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0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E1664-3C9E-4856-9A51-05C7DFFA21C7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A18CBAB2-94F9-4E27-B487-5A8F740F5C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78" y="2144613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82" y="629173"/>
            <a:ext cx="4871504" cy="53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2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F840A784-39C0-45B2-980D-13CBB241293B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DA814EA-D8E8-4BB2-8C20-96BF424B74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BEDF1EE-229E-49E4-B506-83058D0D0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114EA15C-1874-4DA2-BBF9-E4B2B5A53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530C2CD-5D4C-4B4B-AC4B-889F9A0184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82D6B46-D1A6-41C5-82F8-5696CFFEB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3C10BE1E-283D-44C5-A372-075795D04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6D5E80B-9F38-41B4-9A4D-CA0005C2C3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FCD5154-88A3-4482-B402-57D2C1D32F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EE0D6933-D916-477E-BD10-AE367E08CFDC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DBCDFF48-6897-4596-9C9D-7DBCEFDE5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CD262D49-6B31-47B5-9113-4A3F92BB8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CBBEE6F-0388-4BAA-B46A-6BAE7AB78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D6B1613-4978-4465-BF5C-67EBC07BF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2CE0412E-51DB-47AF-A785-011849EF28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E7C8F243-B540-4B01-A2DF-33F1F4CB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C05F5AA9-7D6F-485D-8DEF-3170DC689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3BDC2C1B-3090-4173-A27E-03FB651C1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A598BD17-9EDD-4AA4-99D0-6B7517A80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5C1D3984-5875-472F-9422-9FD2C143C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7697D3F9-9BDB-40B9-A229-BC7E86A674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0" y="533926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1AD83FD5-30CA-46F7-B4A9-BF5E330D9CA7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28147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35368C27-6578-4638-B779-00A5DFEC6DAC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A403953-AFB0-450D-A2BD-6B8F4B075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6385D3D-7163-4E9D-B8A9-3BC8C17DC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039323C-714F-4DB5-B286-FE045F463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85CEF751-6405-4BD3-BCF1-135111584C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B7201901-8D0E-49FC-96D9-DD7755B080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0A9B17CF-8447-420E-B144-B6CFEAC87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28FDE88C-1BAA-4681-9AC4-594C04BF0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6641CA92-FB23-4844-B04A-701EA67D2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B4FE972F-CC08-4A38-93A0-102522412BE5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6DFFF1D-F010-4ED2-8D93-226C23CB7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47A941EE-CA1F-4E6A-BD6F-F5DDF3B09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EE11138A-B243-4BC8-AD46-B271F0C76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9B952735-9D07-41EA-837C-0EF18080E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B102BF4-8E60-40B9-A938-A3079790E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1D855A8-26AB-4F03-92E3-66E5335AEE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5A47B709-47A9-47C8-AA6D-CAC0380FE9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93622161-12F9-490D-B0F3-B4A7E9D175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D3F77B22-1434-4E77-87E9-11FA01101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31C3974-8FA2-4124-82DE-AFAEAC8E46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6A16C65E-31E5-4297-896F-F726C0D91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0" y="533926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3C0CF305-8FE6-4B46-8DAB-EA9232DD7F2B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62313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yhmä 29">
            <a:extLst>
              <a:ext uri="{FF2B5EF4-FFF2-40B4-BE49-F238E27FC236}">
                <a16:creationId xmlns:a16="http://schemas.microsoft.com/office/drawing/2014/main" id="{25EBF665-977B-4C6A-9521-23757BFB878B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BB99377-6597-4991-97FF-195EAB61E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F66CDE7-87B4-404E-BC33-A982371C1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EF790C5-32CA-44EF-AFF9-E05D63AEC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597ACF5-1EE5-48D6-956E-6C8D5306D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63D50D1-1235-4BA3-A44B-C0ADE343E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AE29A9A-3961-44DB-A027-4BB1D2909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99C324F-AFA7-4A3F-9E69-6B62E2E28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3F77ED5-8CAC-4AE6-B501-BB6FA183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AA1786EB-E1AB-4037-B5E8-C44D91761C7D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C59755F9-632D-4883-B38E-2EF82D59AB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15173543-469E-49C6-A444-1F0B74A907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BC8F38FF-B638-4D6C-9DE2-10FF4E6914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DC9F3D44-77B5-4A76-AD5E-7A185256D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7DFD394F-B566-4C57-AAB1-EA9486D16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3004BBFE-972F-452D-9E3D-5C7D2FCA9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4622B5A7-70FB-4236-A21A-CB4675756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8D69191B-E371-4842-96CD-3C9FC792B3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E02A77DA-60BF-480D-8502-819377B903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89C9A1A6-EB98-4753-B64B-B9EB2440D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EBB29E91-93DF-4C22-8816-12F59346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750" y="533926"/>
            <a:ext cx="8270212" cy="3090781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8000">
                <a:solidFill>
                  <a:srgbClr val="50001D"/>
                </a:solidFill>
                <a:latin typeface="+mj-lt"/>
              </a:defRPr>
            </a:lvl1pPr>
          </a:lstStyle>
          <a:p>
            <a:r>
              <a:rPr lang="fi-FI" dirty="0"/>
              <a:t>Kiitosteksti</a:t>
            </a:r>
            <a:endParaRPr lang="sv-FI" dirty="0"/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287D558A-FEAD-4720-A3E7-3CBB8EC6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" y="6399881"/>
            <a:ext cx="943858" cy="15880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E06DEC-0ECF-411F-9A4C-428FF0B2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0FB23C50-4EE5-4B84-BB5B-72159466A7BE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21A670-2A33-40EA-8853-6E1B8055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82509C-9039-40C7-9BE8-BA8CA750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063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6D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Ryhmä 72">
            <a:extLst>
              <a:ext uri="{FF2B5EF4-FFF2-40B4-BE49-F238E27FC236}">
                <a16:creationId xmlns:a16="http://schemas.microsoft.com/office/drawing/2014/main" id="{B7AFC663-27C5-4C94-8224-2A4DD0B0F270}"/>
              </a:ext>
            </a:extLst>
          </p:cNvPr>
          <p:cNvGrpSpPr/>
          <p:nvPr userDrawn="1"/>
        </p:nvGrpSpPr>
        <p:grpSpPr>
          <a:xfrm>
            <a:off x="0" y="3726489"/>
            <a:ext cx="3708400" cy="3138488"/>
            <a:chOff x="30163" y="3705225"/>
            <a:chExt cx="3708400" cy="31384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20D9CA7-CA94-4B3B-A5A4-06CD100F0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50" y="3773488"/>
              <a:ext cx="1468438" cy="1411288"/>
            </a:xfrm>
            <a:custGeom>
              <a:avLst/>
              <a:gdLst>
                <a:gd name="T0" fmla="*/ 3914 w 4098"/>
                <a:gd name="T1" fmla="*/ 2334 h 3934"/>
                <a:gd name="T2" fmla="*/ 1799 w 4098"/>
                <a:gd name="T3" fmla="*/ 3773 h 3934"/>
                <a:gd name="T4" fmla="*/ 204 w 4098"/>
                <a:gd name="T5" fmla="*/ 1677 h 3934"/>
                <a:gd name="T6" fmla="*/ 2404 w 4098"/>
                <a:gd name="T7" fmla="*/ 176 h 3934"/>
                <a:gd name="T8" fmla="*/ 3914 w 4098"/>
                <a:gd name="T9" fmla="*/ 2334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8" h="3934">
                  <a:moveTo>
                    <a:pt x="3914" y="2334"/>
                  </a:moveTo>
                  <a:cubicBezTo>
                    <a:pt x="3734" y="3318"/>
                    <a:pt x="2829" y="3934"/>
                    <a:pt x="1799" y="3773"/>
                  </a:cubicBezTo>
                  <a:cubicBezTo>
                    <a:pt x="754" y="3610"/>
                    <a:pt x="0" y="2619"/>
                    <a:pt x="204" y="1677"/>
                  </a:cubicBezTo>
                  <a:cubicBezTo>
                    <a:pt x="418" y="687"/>
                    <a:pt x="1425" y="0"/>
                    <a:pt x="2404" y="176"/>
                  </a:cubicBezTo>
                  <a:cubicBezTo>
                    <a:pt x="3426" y="360"/>
                    <a:pt x="4098" y="1321"/>
                    <a:pt x="3914" y="2334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7463EFC-E6A9-4B2C-A29E-C3879F22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6215063"/>
              <a:ext cx="969963" cy="628650"/>
            </a:xfrm>
            <a:custGeom>
              <a:avLst/>
              <a:gdLst>
                <a:gd name="T0" fmla="*/ 0 w 2708"/>
                <a:gd name="T1" fmla="*/ 219 h 1753"/>
                <a:gd name="T2" fmla="*/ 1085 w 2708"/>
                <a:gd name="T3" fmla="*/ 71 h 1753"/>
                <a:gd name="T4" fmla="*/ 2708 w 2708"/>
                <a:gd name="T5" fmla="*/ 1753 h 1753"/>
                <a:gd name="T6" fmla="*/ 0 w 2708"/>
                <a:gd name="T7" fmla="*/ 1753 h 1753"/>
                <a:gd name="T8" fmla="*/ 0 w 2708"/>
                <a:gd name="T9" fmla="*/ 219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8" h="1753">
                  <a:moveTo>
                    <a:pt x="0" y="219"/>
                  </a:moveTo>
                  <a:cubicBezTo>
                    <a:pt x="314" y="57"/>
                    <a:pt x="686" y="0"/>
                    <a:pt x="1085" y="71"/>
                  </a:cubicBezTo>
                  <a:cubicBezTo>
                    <a:pt x="2028" y="239"/>
                    <a:pt x="2662" y="922"/>
                    <a:pt x="2708" y="1753"/>
                  </a:cubicBezTo>
                  <a:lnTo>
                    <a:pt x="0" y="175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C29E810-6082-4AB7-92B3-4A18C6807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6888" y="4757738"/>
              <a:ext cx="1404938" cy="1371600"/>
            </a:xfrm>
            <a:custGeom>
              <a:avLst/>
              <a:gdLst>
                <a:gd name="T0" fmla="*/ 1634 w 3918"/>
                <a:gd name="T1" fmla="*/ 3651 h 3825"/>
                <a:gd name="T2" fmla="*/ 130 w 3918"/>
                <a:gd name="T3" fmla="*/ 1663 h 3825"/>
                <a:gd name="T4" fmla="*/ 2206 w 3918"/>
                <a:gd name="T5" fmla="*/ 139 h 3825"/>
                <a:gd name="T6" fmla="*/ 3773 w 3918"/>
                <a:gd name="T7" fmla="*/ 2269 h 3825"/>
                <a:gd name="T8" fmla="*/ 1634 w 3918"/>
                <a:gd name="T9" fmla="*/ 3651 h 3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8" h="3825">
                  <a:moveTo>
                    <a:pt x="1634" y="3651"/>
                  </a:moveTo>
                  <a:cubicBezTo>
                    <a:pt x="706" y="3497"/>
                    <a:pt x="0" y="2564"/>
                    <a:pt x="130" y="1663"/>
                  </a:cubicBezTo>
                  <a:cubicBezTo>
                    <a:pt x="264" y="734"/>
                    <a:pt x="1264" y="0"/>
                    <a:pt x="2206" y="139"/>
                  </a:cubicBezTo>
                  <a:cubicBezTo>
                    <a:pt x="3202" y="286"/>
                    <a:pt x="3918" y="1259"/>
                    <a:pt x="3773" y="2269"/>
                  </a:cubicBezTo>
                  <a:cubicBezTo>
                    <a:pt x="3639" y="3206"/>
                    <a:pt x="2681" y="3825"/>
                    <a:pt x="1634" y="365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BADC779-A34E-4649-B341-8F8DAC978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5" y="6051550"/>
              <a:ext cx="1189038" cy="792163"/>
            </a:xfrm>
            <a:custGeom>
              <a:avLst/>
              <a:gdLst>
                <a:gd name="T0" fmla="*/ 3169 w 3319"/>
                <a:gd name="T1" fmla="*/ 2160 h 2212"/>
                <a:gd name="T2" fmla="*/ 3160 w 3319"/>
                <a:gd name="T3" fmla="*/ 2212 h 2212"/>
                <a:gd name="T4" fmla="*/ 24 w 3319"/>
                <a:gd name="T5" fmla="*/ 2212 h 2212"/>
                <a:gd name="T6" fmla="*/ 38 w 3319"/>
                <a:gd name="T7" fmla="*/ 1604 h 2212"/>
                <a:gd name="T8" fmla="*/ 2067 w 3319"/>
                <a:gd name="T9" fmla="*/ 183 h 2212"/>
                <a:gd name="T10" fmla="*/ 3169 w 3319"/>
                <a:gd name="T11" fmla="*/ 216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9" h="2212">
                  <a:moveTo>
                    <a:pt x="3169" y="2160"/>
                  </a:moveTo>
                  <a:cubicBezTo>
                    <a:pt x="3166" y="2177"/>
                    <a:pt x="3163" y="2195"/>
                    <a:pt x="3160" y="2212"/>
                  </a:cubicBezTo>
                  <a:lnTo>
                    <a:pt x="24" y="2212"/>
                  </a:lnTo>
                  <a:cubicBezTo>
                    <a:pt x="0" y="2025"/>
                    <a:pt x="4" y="1821"/>
                    <a:pt x="38" y="1604"/>
                  </a:cubicBezTo>
                  <a:cubicBezTo>
                    <a:pt x="185" y="658"/>
                    <a:pt x="1125" y="0"/>
                    <a:pt x="2067" y="183"/>
                  </a:cubicBezTo>
                  <a:cubicBezTo>
                    <a:pt x="2821" y="329"/>
                    <a:pt x="3319" y="1222"/>
                    <a:pt x="3169" y="2160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EE0C787-227B-4CF1-8816-2ECE86AC23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8250" y="6197600"/>
              <a:ext cx="1203325" cy="646113"/>
            </a:xfrm>
            <a:custGeom>
              <a:avLst/>
              <a:gdLst>
                <a:gd name="T0" fmla="*/ 28 w 3360"/>
                <a:gd name="T1" fmla="*/ 1533 h 1802"/>
                <a:gd name="T2" fmla="*/ 2048 w 3360"/>
                <a:gd name="T3" fmla="*/ 162 h 1802"/>
                <a:gd name="T4" fmla="*/ 3308 w 3360"/>
                <a:gd name="T5" fmla="*/ 1802 h 1802"/>
                <a:gd name="T6" fmla="*/ 0 w 3360"/>
                <a:gd name="T7" fmla="*/ 1802 h 1802"/>
                <a:gd name="T8" fmla="*/ 28 w 3360"/>
                <a:gd name="T9" fmla="*/ 1533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0" h="1802">
                  <a:moveTo>
                    <a:pt x="28" y="1533"/>
                  </a:moveTo>
                  <a:cubicBezTo>
                    <a:pt x="193" y="557"/>
                    <a:pt x="1014" y="0"/>
                    <a:pt x="2048" y="162"/>
                  </a:cubicBezTo>
                  <a:cubicBezTo>
                    <a:pt x="2855" y="289"/>
                    <a:pt x="3360" y="962"/>
                    <a:pt x="3308" y="1802"/>
                  </a:cubicBezTo>
                  <a:lnTo>
                    <a:pt x="0" y="1802"/>
                  </a:lnTo>
                  <a:cubicBezTo>
                    <a:pt x="3" y="1715"/>
                    <a:pt x="12" y="1625"/>
                    <a:pt x="28" y="153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94A9F19-BFB0-40A2-A2BF-842353F60A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4894263"/>
              <a:ext cx="582613" cy="1125538"/>
            </a:xfrm>
            <a:custGeom>
              <a:avLst/>
              <a:gdLst>
                <a:gd name="T0" fmla="*/ 1425 w 1628"/>
                <a:gd name="T1" fmla="*/ 1769 h 3139"/>
                <a:gd name="T2" fmla="*/ 0 w 1628"/>
                <a:gd name="T3" fmla="*/ 3139 h 3139"/>
                <a:gd name="T4" fmla="*/ 0 w 1628"/>
                <a:gd name="T5" fmla="*/ 0 h 3139"/>
                <a:gd name="T6" fmla="*/ 371 w 1628"/>
                <a:gd name="T7" fmla="*/ 43 h 3139"/>
                <a:gd name="T8" fmla="*/ 1425 w 1628"/>
                <a:gd name="T9" fmla="*/ 1769 h 3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8" h="3139">
                  <a:moveTo>
                    <a:pt x="1425" y="1769"/>
                  </a:moveTo>
                  <a:cubicBezTo>
                    <a:pt x="1255" y="2508"/>
                    <a:pt x="622" y="3082"/>
                    <a:pt x="0" y="3139"/>
                  </a:cubicBezTo>
                  <a:lnTo>
                    <a:pt x="0" y="0"/>
                  </a:lnTo>
                  <a:cubicBezTo>
                    <a:pt x="120" y="3"/>
                    <a:pt x="244" y="17"/>
                    <a:pt x="371" y="43"/>
                  </a:cubicBezTo>
                  <a:cubicBezTo>
                    <a:pt x="1218" y="222"/>
                    <a:pt x="1628" y="893"/>
                    <a:pt x="1425" y="1769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EEE8BF76-A3BD-4BE7-AE66-AC28E5FB7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13" y="5241925"/>
              <a:ext cx="1119188" cy="1109663"/>
            </a:xfrm>
            <a:custGeom>
              <a:avLst/>
              <a:gdLst>
                <a:gd name="T0" fmla="*/ 1915 w 3126"/>
                <a:gd name="T1" fmla="*/ 180 h 3091"/>
                <a:gd name="T2" fmla="*/ 2953 w 3126"/>
                <a:gd name="T3" fmla="*/ 1734 h 3091"/>
                <a:gd name="T4" fmla="*/ 1173 w 3126"/>
                <a:gd name="T5" fmla="*/ 2910 h 3091"/>
                <a:gd name="T6" fmla="*/ 143 w 3126"/>
                <a:gd name="T7" fmla="*/ 1329 h 3091"/>
                <a:gd name="T8" fmla="*/ 1915 w 3126"/>
                <a:gd name="T9" fmla="*/ 180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6" h="3091">
                  <a:moveTo>
                    <a:pt x="1915" y="180"/>
                  </a:moveTo>
                  <a:cubicBezTo>
                    <a:pt x="2732" y="340"/>
                    <a:pt x="3126" y="930"/>
                    <a:pt x="2953" y="1734"/>
                  </a:cubicBezTo>
                  <a:cubicBezTo>
                    <a:pt x="2766" y="2607"/>
                    <a:pt x="2034" y="3091"/>
                    <a:pt x="1173" y="2910"/>
                  </a:cubicBezTo>
                  <a:cubicBezTo>
                    <a:pt x="390" y="2745"/>
                    <a:pt x="0" y="2148"/>
                    <a:pt x="143" y="1329"/>
                  </a:cubicBezTo>
                  <a:cubicBezTo>
                    <a:pt x="295" y="453"/>
                    <a:pt x="994" y="0"/>
                    <a:pt x="1915" y="180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682861F-4C3B-4CA5-A3FE-F47C6C7CD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3" y="3705225"/>
              <a:ext cx="555625" cy="1030288"/>
            </a:xfrm>
            <a:custGeom>
              <a:avLst/>
              <a:gdLst>
                <a:gd name="T0" fmla="*/ 0 w 1551"/>
                <a:gd name="T1" fmla="*/ 8 h 2871"/>
                <a:gd name="T2" fmla="*/ 394 w 1551"/>
                <a:gd name="T3" fmla="*/ 35 h 2871"/>
                <a:gd name="T4" fmla="*/ 1391 w 1551"/>
                <a:gd name="T5" fmla="*/ 1731 h 2871"/>
                <a:gd name="T6" fmla="*/ 0 w 1551"/>
                <a:gd name="T7" fmla="*/ 2859 h 2871"/>
                <a:gd name="T8" fmla="*/ 0 w 1551"/>
                <a:gd name="T9" fmla="*/ 8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2871">
                  <a:moveTo>
                    <a:pt x="0" y="8"/>
                  </a:moveTo>
                  <a:cubicBezTo>
                    <a:pt x="127" y="0"/>
                    <a:pt x="260" y="9"/>
                    <a:pt x="394" y="35"/>
                  </a:cubicBezTo>
                  <a:cubicBezTo>
                    <a:pt x="1166" y="188"/>
                    <a:pt x="1551" y="843"/>
                    <a:pt x="1391" y="1731"/>
                  </a:cubicBezTo>
                  <a:cubicBezTo>
                    <a:pt x="1265" y="2428"/>
                    <a:pt x="700" y="2871"/>
                    <a:pt x="0" y="285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3D2698D1-C504-4399-AE24-A184B435B10C}"/>
              </a:ext>
            </a:extLst>
          </p:cNvPr>
          <p:cNvGrpSpPr/>
          <p:nvPr userDrawn="1"/>
        </p:nvGrpSpPr>
        <p:grpSpPr>
          <a:xfrm>
            <a:off x="9472390" y="112"/>
            <a:ext cx="2719388" cy="1828800"/>
            <a:chOff x="9444038" y="14288"/>
            <a:chExt cx="2719388" cy="1828800"/>
          </a:xfrm>
        </p:grpSpPr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03F9709-EDEA-427A-A691-5F2CA676E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8350" y="14288"/>
              <a:ext cx="814388" cy="377825"/>
            </a:xfrm>
            <a:custGeom>
              <a:avLst/>
              <a:gdLst>
                <a:gd name="T0" fmla="*/ 2273 w 2273"/>
                <a:gd name="T1" fmla="*/ 0 h 1054"/>
                <a:gd name="T2" fmla="*/ 887 w 2273"/>
                <a:gd name="T3" fmla="*/ 944 h 1054"/>
                <a:gd name="T4" fmla="*/ 0 w 2273"/>
                <a:gd name="T5" fmla="*/ 0 h 1054"/>
                <a:gd name="T6" fmla="*/ 2273 w 2273"/>
                <a:gd name="T7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3" h="1054">
                  <a:moveTo>
                    <a:pt x="2273" y="0"/>
                  </a:moveTo>
                  <a:cubicBezTo>
                    <a:pt x="2128" y="644"/>
                    <a:pt x="1535" y="1054"/>
                    <a:pt x="887" y="944"/>
                  </a:cubicBezTo>
                  <a:cubicBezTo>
                    <a:pt x="405" y="863"/>
                    <a:pt x="73" y="490"/>
                    <a:pt x="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7E532D0-5A15-4DE4-801B-EC522473F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17363" y="14288"/>
              <a:ext cx="246063" cy="220663"/>
            </a:xfrm>
            <a:custGeom>
              <a:avLst/>
              <a:gdLst>
                <a:gd name="T0" fmla="*/ 686 w 686"/>
                <a:gd name="T1" fmla="*/ 619 h 619"/>
                <a:gd name="T2" fmla="*/ 0 w 686"/>
                <a:gd name="T3" fmla="*/ 0 h 619"/>
                <a:gd name="T4" fmla="*/ 686 w 686"/>
                <a:gd name="T5" fmla="*/ 0 h 619"/>
                <a:gd name="T6" fmla="*/ 686 w 686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619">
                  <a:moveTo>
                    <a:pt x="686" y="619"/>
                  </a:moveTo>
                  <a:cubicBezTo>
                    <a:pt x="331" y="537"/>
                    <a:pt x="90" y="312"/>
                    <a:pt x="0" y="0"/>
                  </a:cubicBezTo>
                  <a:lnTo>
                    <a:pt x="686" y="0"/>
                  </a:lnTo>
                  <a:lnTo>
                    <a:pt x="686" y="619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CCB0CDB-1DDD-4DE6-9F10-676D880BE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93500" y="233363"/>
              <a:ext cx="669925" cy="800100"/>
            </a:xfrm>
            <a:custGeom>
              <a:avLst/>
              <a:gdLst>
                <a:gd name="T0" fmla="*/ 99 w 1869"/>
                <a:gd name="T1" fmla="*/ 953 h 2228"/>
                <a:gd name="T2" fmla="*/ 1209 w 1869"/>
                <a:gd name="T3" fmla="*/ 88 h 2228"/>
                <a:gd name="T4" fmla="*/ 1869 w 1869"/>
                <a:gd name="T5" fmla="*/ 472 h 2228"/>
                <a:gd name="T6" fmla="*/ 1869 w 1869"/>
                <a:gd name="T7" fmla="*/ 1824 h 2228"/>
                <a:gd name="T8" fmla="*/ 930 w 1869"/>
                <a:gd name="T9" fmla="*/ 2161 h 2228"/>
                <a:gd name="T10" fmla="*/ 99 w 1869"/>
                <a:gd name="T11" fmla="*/ 953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9" h="2228">
                  <a:moveTo>
                    <a:pt x="99" y="953"/>
                  </a:moveTo>
                  <a:cubicBezTo>
                    <a:pt x="201" y="346"/>
                    <a:pt x="643" y="0"/>
                    <a:pt x="1209" y="88"/>
                  </a:cubicBezTo>
                  <a:cubicBezTo>
                    <a:pt x="1491" y="131"/>
                    <a:pt x="1717" y="270"/>
                    <a:pt x="1869" y="472"/>
                  </a:cubicBezTo>
                  <a:lnTo>
                    <a:pt x="1869" y="1824"/>
                  </a:lnTo>
                  <a:cubicBezTo>
                    <a:pt x="1662" y="2095"/>
                    <a:pt x="1319" y="2228"/>
                    <a:pt x="930" y="2161"/>
                  </a:cubicBezTo>
                  <a:cubicBezTo>
                    <a:pt x="356" y="2063"/>
                    <a:pt x="0" y="1545"/>
                    <a:pt x="99" y="953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B63D0E97-B3F0-4B71-BE17-3C485679E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72613" y="14288"/>
              <a:ext cx="619125" cy="176213"/>
            </a:xfrm>
            <a:custGeom>
              <a:avLst/>
              <a:gdLst>
                <a:gd name="T0" fmla="*/ 1728 w 1728"/>
                <a:gd name="T1" fmla="*/ 0 h 495"/>
                <a:gd name="T2" fmla="*/ 588 w 1728"/>
                <a:gd name="T3" fmla="*/ 424 h 495"/>
                <a:gd name="T4" fmla="*/ 0 w 1728"/>
                <a:gd name="T5" fmla="*/ 0 h 495"/>
                <a:gd name="T6" fmla="*/ 1728 w 1728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495">
                  <a:moveTo>
                    <a:pt x="1728" y="0"/>
                  </a:moveTo>
                  <a:cubicBezTo>
                    <a:pt x="1460" y="301"/>
                    <a:pt x="995" y="495"/>
                    <a:pt x="588" y="424"/>
                  </a:cubicBezTo>
                  <a:cubicBezTo>
                    <a:pt x="341" y="381"/>
                    <a:pt x="133" y="221"/>
                    <a:pt x="0" y="0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78B5C70-DC62-4A6F-85FA-04D2AE825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21900" y="14288"/>
              <a:ext cx="744538" cy="649288"/>
            </a:xfrm>
            <a:custGeom>
              <a:avLst/>
              <a:gdLst>
                <a:gd name="T0" fmla="*/ 878 w 2077"/>
                <a:gd name="T1" fmla="*/ 1721 h 1811"/>
                <a:gd name="T2" fmla="*/ 81 w 2077"/>
                <a:gd name="T3" fmla="*/ 614 h 1811"/>
                <a:gd name="T4" fmla="*/ 458 w 2077"/>
                <a:gd name="T5" fmla="*/ 0 h 1811"/>
                <a:gd name="T6" fmla="*/ 1612 w 2077"/>
                <a:gd name="T7" fmla="*/ 0 h 1811"/>
                <a:gd name="T8" fmla="*/ 2004 w 2077"/>
                <a:gd name="T9" fmla="*/ 943 h 1811"/>
                <a:gd name="T10" fmla="*/ 878 w 2077"/>
                <a:gd name="T11" fmla="*/ 17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7" h="1811">
                  <a:moveTo>
                    <a:pt x="878" y="1721"/>
                  </a:moveTo>
                  <a:cubicBezTo>
                    <a:pt x="335" y="1630"/>
                    <a:pt x="0" y="1164"/>
                    <a:pt x="81" y="614"/>
                  </a:cubicBezTo>
                  <a:cubicBezTo>
                    <a:pt x="120" y="353"/>
                    <a:pt x="260" y="139"/>
                    <a:pt x="458" y="0"/>
                  </a:cubicBezTo>
                  <a:lnTo>
                    <a:pt x="1612" y="0"/>
                  </a:lnTo>
                  <a:cubicBezTo>
                    <a:pt x="1913" y="204"/>
                    <a:pt x="2077" y="563"/>
                    <a:pt x="2004" y="943"/>
                  </a:cubicBezTo>
                  <a:cubicBezTo>
                    <a:pt x="1903" y="1476"/>
                    <a:pt x="1418" y="1811"/>
                    <a:pt x="878" y="1721"/>
                  </a:cubicBezTo>
                  <a:close/>
                </a:path>
              </a:pathLst>
            </a:custGeom>
            <a:solidFill>
              <a:srgbClr val="F7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3C757B7-E0BC-42BB-A62D-D5CACF71D1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20388" y="439738"/>
              <a:ext cx="750888" cy="736600"/>
            </a:xfrm>
            <a:custGeom>
              <a:avLst/>
              <a:gdLst>
                <a:gd name="T0" fmla="*/ 2001 w 2095"/>
                <a:gd name="T1" fmla="*/ 1210 h 2054"/>
                <a:gd name="T2" fmla="*/ 941 w 2095"/>
                <a:gd name="T3" fmla="*/ 1969 h 2054"/>
                <a:gd name="T4" fmla="*/ 102 w 2095"/>
                <a:gd name="T5" fmla="*/ 851 h 2054"/>
                <a:gd name="T6" fmla="*/ 1228 w 2095"/>
                <a:gd name="T7" fmla="*/ 95 h 2054"/>
                <a:gd name="T8" fmla="*/ 2001 w 2095"/>
                <a:gd name="T9" fmla="*/ 121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" h="2054">
                  <a:moveTo>
                    <a:pt x="2001" y="1210"/>
                  </a:moveTo>
                  <a:cubicBezTo>
                    <a:pt x="1909" y="1751"/>
                    <a:pt x="1486" y="2054"/>
                    <a:pt x="941" y="1969"/>
                  </a:cubicBezTo>
                  <a:cubicBezTo>
                    <a:pt x="345" y="1876"/>
                    <a:pt x="0" y="1416"/>
                    <a:pt x="102" y="851"/>
                  </a:cubicBezTo>
                  <a:cubicBezTo>
                    <a:pt x="199" y="316"/>
                    <a:pt x="671" y="0"/>
                    <a:pt x="1228" y="95"/>
                  </a:cubicBezTo>
                  <a:cubicBezTo>
                    <a:pt x="1770" y="188"/>
                    <a:pt x="2095" y="656"/>
                    <a:pt x="2001" y="1210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F84D7CF4-BEC9-4149-87F8-24AF2243A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988" y="746125"/>
              <a:ext cx="739775" cy="741363"/>
            </a:xfrm>
            <a:custGeom>
              <a:avLst/>
              <a:gdLst>
                <a:gd name="T0" fmla="*/ 1973 w 2067"/>
                <a:gd name="T1" fmla="*/ 1141 h 2067"/>
                <a:gd name="T2" fmla="*/ 893 w 2067"/>
                <a:gd name="T3" fmla="*/ 1989 h 2067"/>
                <a:gd name="T4" fmla="*/ 81 w 2067"/>
                <a:gd name="T5" fmla="*/ 863 h 2067"/>
                <a:gd name="T6" fmla="*/ 1218 w 2067"/>
                <a:gd name="T7" fmla="*/ 88 h 2067"/>
                <a:gd name="T8" fmla="*/ 1973 w 2067"/>
                <a:gd name="T9" fmla="*/ 1141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2067">
                  <a:moveTo>
                    <a:pt x="1973" y="1141"/>
                  </a:moveTo>
                  <a:cubicBezTo>
                    <a:pt x="1879" y="1698"/>
                    <a:pt x="1409" y="2067"/>
                    <a:pt x="893" y="1989"/>
                  </a:cubicBezTo>
                  <a:cubicBezTo>
                    <a:pt x="384" y="1912"/>
                    <a:pt x="0" y="1380"/>
                    <a:pt x="81" y="863"/>
                  </a:cubicBezTo>
                  <a:cubicBezTo>
                    <a:pt x="161" y="346"/>
                    <a:pt x="668" y="0"/>
                    <a:pt x="1218" y="88"/>
                  </a:cubicBezTo>
                  <a:cubicBezTo>
                    <a:pt x="1778" y="178"/>
                    <a:pt x="2067" y="580"/>
                    <a:pt x="1973" y="114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48DE300-1D9D-4BB4-90AF-1A2383440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075" y="1104900"/>
              <a:ext cx="727075" cy="738188"/>
            </a:xfrm>
            <a:custGeom>
              <a:avLst/>
              <a:gdLst>
                <a:gd name="T0" fmla="*/ 1939 w 2028"/>
                <a:gd name="T1" fmla="*/ 1177 h 2058"/>
                <a:gd name="T2" fmla="*/ 784 w 2028"/>
                <a:gd name="T3" fmla="*/ 1950 h 2058"/>
                <a:gd name="T4" fmla="*/ 110 w 2028"/>
                <a:gd name="T5" fmla="*/ 805 h 2058"/>
                <a:gd name="T6" fmla="*/ 1149 w 2028"/>
                <a:gd name="T7" fmla="*/ 104 h 2058"/>
                <a:gd name="T8" fmla="*/ 1939 w 2028"/>
                <a:gd name="T9" fmla="*/ 117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8" h="2058">
                  <a:moveTo>
                    <a:pt x="1939" y="1177"/>
                  </a:moveTo>
                  <a:cubicBezTo>
                    <a:pt x="1846" y="1662"/>
                    <a:pt x="1255" y="2058"/>
                    <a:pt x="784" y="1950"/>
                  </a:cubicBezTo>
                  <a:cubicBezTo>
                    <a:pt x="309" y="1841"/>
                    <a:pt x="0" y="1317"/>
                    <a:pt x="110" y="805"/>
                  </a:cubicBezTo>
                  <a:cubicBezTo>
                    <a:pt x="221" y="282"/>
                    <a:pt x="639" y="0"/>
                    <a:pt x="1149" y="104"/>
                  </a:cubicBezTo>
                  <a:cubicBezTo>
                    <a:pt x="1656" y="207"/>
                    <a:pt x="2028" y="713"/>
                    <a:pt x="1939" y="1177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597D852F-19C5-4FC7-8E8A-B165A4E9D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038" y="239713"/>
              <a:ext cx="681038" cy="657225"/>
            </a:xfrm>
            <a:custGeom>
              <a:avLst/>
              <a:gdLst>
                <a:gd name="T0" fmla="*/ 1159 w 1899"/>
                <a:gd name="T1" fmla="*/ 103 h 1833"/>
                <a:gd name="T2" fmla="*/ 1799 w 1899"/>
                <a:gd name="T3" fmla="*/ 1040 h 1833"/>
                <a:gd name="T4" fmla="*/ 816 w 1899"/>
                <a:gd name="T5" fmla="*/ 1762 h 1833"/>
                <a:gd name="T6" fmla="*/ 92 w 1899"/>
                <a:gd name="T7" fmla="*/ 737 h 1833"/>
                <a:gd name="T8" fmla="*/ 1159 w 1899"/>
                <a:gd name="T9" fmla="*/ 103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9" h="1833">
                  <a:moveTo>
                    <a:pt x="1159" y="103"/>
                  </a:moveTo>
                  <a:cubicBezTo>
                    <a:pt x="1645" y="190"/>
                    <a:pt x="1899" y="563"/>
                    <a:pt x="1799" y="1040"/>
                  </a:cubicBezTo>
                  <a:cubicBezTo>
                    <a:pt x="1697" y="1530"/>
                    <a:pt x="1283" y="1833"/>
                    <a:pt x="816" y="1762"/>
                  </a:cubicBezTo>
                  <a:cubicBezTo>
                    <a:pt x="324" y="1687"/>
                    <a:pt x="0" y="1229"/>
                    <a:pt x="92" y="737"/>
                  </a:cubicBezTo>
                  <a:cubicBezTo>
                    <a:pt x="185" y="238"/>
                    <a:pt x="585" y="0"/>
                    <a:pt x="1159" y="103"/>
                  </a:cubicBez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C09C3A35-9726-4BBE-B50F-9F829DD692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15788" y="1030288"/>
              <a:ext cx="147638" cy="506413"/>
            </a:xfrm>
            <a:custGeom>
              <a:avLst/>
              <a:gdLst>
                <a:gd name="T0" fmla="*/ 410 w 410"/>
                <a:gd name="T1" fmla="*/ 1414 h 1414"/>
                <a:gd name="T2" fmla="*/ 70 w 410"/>
                <a:gd name="T3" fmla="*/ 559 h 1414"/>
                <a:gd name="T4" fmla="*/ 410 w 410"/>
                <a:gd name="T5" fmla="*/ 0 h 1414"/>
                <a:gd name="T6" fmla="*/ 410 w 410"/>
                <a:gd name="T7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414">
                  <a:moveTo>
                    <a:pt x="410" y="1414"/>
                  </a:moveTo>
                  <a:cubicBezTo>
                    <a:pt x="127" y="1258"/>
                    <a:pt x="0" y="949"/>
                    <a:pt x="70" y="559"/>
                  </a:cubicBezTo>
                  <a:cubicBezTo>
                    <a:pt x="113" y="320"/>
                    <a:pt x="239" y="124"/>
                    <a:pt x="410" y="0"/>
                  </a:cubicBezTo>
                  <a:lnTo>
                    <a:pt x="410" y="1414"/>
                  </a:lnTo>
                  <a:close/>
                </a:path>
              </a:pathLst>
            </a:custGeom>
            <a:solidFill>
              <a:srgbClr val="F3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AFFDF90A-7F0E-4225-B00B-31A34A23D8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1800" y="1192213"/>
              <a:ext cx="650875" cy="623888"/>
            </a:xfrm>
            <a:custGeom>
              <a:avLst/>
              <a:gdLst>
                <a:gd name="T0" fmla="*/ 720 w 1818"/>
                <a:gd name="T1" fmla="*/ 1661 h 1740"/>
                <a:gd name="T2" fmla="*/ 77 w 1818"/>
                <a:gd name="T3" fmla="*/ 770 h 1740"/>
                <a:gd name="T4" fmla="*/ 1061 w 1818"/>
                <a:gd name="T5" fmla="*/ 69 h 1740"/>
                <a:gd name="T6" fmla="*/ 1739 w 1818"/>
                <a:gd name="T7" fmla="*/ 998 h 1740"/>
                <a:gd name="T8" fmla="*/ 720 w 1818"/>
                <a:gd name="T9" fmla="*/ 1661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" h="1740">
                  <a:moveTo>
                    <a:pt x="720" y="1661"/>
                  </a:moveTo>
                  <a:cubicBezTo>
                    <a:pt x="265" y="1591"/>
                    <a:pt x="0" y="1224"/>
                    <a:pt x="77" y="770"/>
                  </a:cubicBezTo>
                  <a:cubicBezTo>
                    <a:pt x="161" y="277"/>
                    <a:pt x="550" y="0"/>
                    <a:pt x="1061" y="69"/>
                  </a:cubicBezTo>
                  <a:cubicBezTo>
                    <a:pt x="1533" y="133"/>
                    <a:pt x="1818" y="523"/>
                    <a:pt x="1739" y="998"/>
                  </a:cubicBezTo>
                  <a:cubicBezTo>
                    <a:pt x="1663" y="1454"/>
                    <a:pt x="1225" y="1740"/>
                    <a:pt x="720" y="1661"/>
                  </a:cubicBezTo>
                  <a:close/>
                </a:path>
              </a:pathLst>
            </a:custGeom>
            <a:solidFill>
              <a:srgbClr val="DC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4B4687-1CC0-4629-9965-D9EE99A05A9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3259" y="2178530"/>
            <a:ext cx="10385609" cy="165590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ECF42B-EC22-44F9-8083-35A912E0C8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084955" y="5231218"/>
            <a:ext cx="6023602" cy="636181"/>
          </a:xfrm>
        </p:spPr>
        <p:txBody>
          <a:bodyPr anchor="b" anchorCtr="0"/>
          <a:lstStyle>
            <a:lvl1pPr marL="0" indent="0" algn="ctr">
              <a:buNone/>
              <a:defRPr sz="25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titteli</a:t>
            </a:r>
            <a:endParaRPr lang="sv-FI" dirty="0"/>
          </a:p>
        </p:txBody>
      </p:sp>
      <p:sp>
        <p:nvSpPr>
          <p:cNvPr id="132" name="Tekstin paikkamerkki 5">
            <a:extLst>
              <a:ext uri="{FF2B5EF4-FFF2-40B4-BE49-F238E27FC236}">
                <a16:creationId xmlns:a16="http://schemas.microsoft.com/office/drawing/2014/main" id="{651A2C4F-5209-450D-8B46-D19B89DE6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500" y="5862638"/>
            <a:ext cx="4448175" cy="4857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>
                <a:solidFill>
                  <a:srgbClr val="FFFFFF"/>
                </a:solidFill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fi-FI" dirty="0"/>
              <a:t>Päivämäärä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9" y="270460"/>
            <a:ext cx="3188064" cy="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7E50-4603-46B9-ADE7-A811E76CF9AF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2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AC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5BED-EB36-4606-BE70-605853804BC5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C5B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02DD-B482-49B5-A672-DA55B7B8ED76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FAA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C473B-88E5-4D08-A571-5879515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B06A-70C7-46A2-9062-2FE3686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6B4FB-9B46-48A2-BF86-53C7BB0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78FB-805C-4918-AFF5-60A4BD8D8952}" type="datetime1">
              <a:rPr lang="sv-FI" smtClean="0"/>
              <a:t>19-05-2022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6DE86B-211D-4778-9C4F-88AAC2E2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62ED19-6C1E-4709-90B0-630A6D4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‹#›</a:t>
            </a:fld>
            <a:endParaRPr lang="sv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12B1029E-1260-41E2-A22B-ED1CCB89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399881"/>
            <a:ext cx="943861" cy="1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0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4D248F-AA5F-4DA8-8891-FE68BBC7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3396"/>
            <a:ext cx="10852296" cy="9781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2BD771-FAD8-4390-809D-4C192065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85" y="1694122"/>
            <a:ext cx="10852296" cy="44828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sv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74B5C9-F917-401A-B627-4C335DAC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7153" y="6306733"/>
            <a:ext cx="1660452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50001D"/>
                </a:solidFill>
              </a:defRPr>
            </a:lvl1pPr>
          </a:lstStyle>
          <a:p>
            <a:fld id="{8461E7B9-2EA7-4EEF-A2D1-DAEA760E00AB}" type="datetime1">
              <a:rPr lang="sv-FI" smtClean="0"/>
              <a:t>19-05-2022</a:t>
            </a:fld>
            <a:endParaRPr lang="sv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922A7F-B81A-497E-8EFB-BBED53635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686" y="6306733"/>
            <a:ext cx="4114800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rgbClr val="50001D"/>
                </a:solidFill>
              </a:defRPr>
            </a:lvl1pPr>
          </a:lstStyle>
          <a:p>
            <a:endParaRPr lang="sv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8897E3-A6F1-45E8-872B-0CE6A8C5B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098" y="6306733"/>
            <a:ext cx="692888" cy="306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50001D"/>
                </a:solidFill>
              </a:defRPr>
            </a:lvl1pPr>
          </a:lstStyle>
          <a:p>
            <a:fld id="{5F89A61A-6579-411F-920F-50884574D682}" type="slidenum">
              <a:rPr lang="sv-FI" smtClean="0"/>
              <a:pPr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2330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95" r:id="rId3"/>
    <p:sldLayoutId id="2147483661" r:id="rId4"/>
    <p:sldLayoutId id="2147483696" r:id="rId5"/>
    <p:sldLayoutId id="2147483650" r:id="rId6"/>
    <p:sldLayoutId id="2147483683" r:id="rId7"/>
    <p:sldLayoutId id="2147483687" r:id="rId8"/>
    <p:sldLayoutId id="2147483686" r:id="rId9"/>
    <p:sldLayoutId id="2147483680" r:id="rId10"/>
    <p:sldLayoutId id="2147483681" r:id="rId11"/>
    <p:sldLayoutId id="2147483655" r:id="rId12"/>
    <p:sldLayoutId id="2147483676" r:id="rId13"/>
    <p:sldLayoutId id="2147483674" r:id="rId14"/>
    <p:sldLayoutId id="2147483678" r:id="rId15"/>
    <p:sldLayoutId id="2147483677" r:id="rId16"/>
    <p:sldLayoutId id="2147483679" r:id="rId17"/>
    <p:sldLayoutId id="2147483689" r:id="rId18"/>
    <p:sldLayoutId id="2147483700" r:id="rId19"/>
    <p:sldLayoutId id="2147483701" r:id="rId20"/>
    <p:sldLayoutId id="2147483702" r:id="rId21"/>
    <p:sldLayoutId id="2147483703" r:id="rId22"/>
    <p:sldLayoutId id="2147483709" r:id="rId23"/>
    <p:sldLayoutId id="2147483711" r:id="rId24"/>
    <p:sldLayoutId id="2147483712" r:id="rId25"/>
    <p:sldLayoutId id="2147483713" r:id="rId26"/>
    <p:sldLayoutId id="2147483710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665" r:id="rId33"/>
    <p:sldLayoutId id="2147483662" r:id="rId34"/>
    <p:sldLayoutId id="2147483667" r:id="rId35"/>
    <p:sldLayoutId id="2147483666" r:id="rId36"/>
    <p:sldLayoutId id="2147483664" r:id="rId37"/>
    <p:sldLayoutId id="2147483670" r:id="rId38"/>
    <p:sldLayoutId id="2147483668" r:id="rId39"/>
    <p:sldLayoutId id="2147483673" r:id="rId40"/>
    <p:sldLayoutId id="2147483671" r:id="rId41"/>
    <p:sldLayoutId id="2147483672" r:id="rId42"/>
    <p:sldLayoutId id="2147483690" r:id="rId43"/>
    <p:sldLayoutId id="2147483714" r:id="rId44"/>
    <p:sldLayoutId id="2147483694" r:id="rId45"/>
    <p:sldLayoutId id="2147483691" r:id="rId46"/>
    <p:sldLayoutId id="2147483692" r:id="rId47"/>
    <p:sldLayoutId id="2147483693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50001D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200"/>
        </a:spcBef>
        <a:buFont typeface="Gotham Book" panose="02000604040000020004" pitchFamily="50" charset="0"/>
        <a:buChar char="−"/>
        <a:defRPr sz="3000" kern="1200">
          <a:solidFill>
            <a:srgbClr val="50001D"/>
          </a:solidFill>
          <a:latin typeface="+mn-lt"/>
          <a:ea typeface="+mn-ea"/>
          <a:cs typeface="+mn-cs"/>
        </a:defRPr>
      </a:lvl1pPr>
      <a:lvl2pPr marL="623888" indent="-261938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2pPr>
      <a:lvl3pPr marL="985838" indent="-269875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3pPr>
      <a:lvl4pPr marL="1346200" indent="-268288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4pPr>
      <a:lvl5pPr marL="1701800" indent="-269875" algn="l" defTabSz="914400" rtl="0" eaLnBrk="1" latinLnBrk="0" hangingPunct="1">
        <a:lnSpc>
          <a:spcPct val="100000"/>
        </a:lnSpc>
        <a:spcBef>
          <a:spcPts val="600"/>
        </a:spcBef>
        <a:buFont typeface="Gotham Book" panose="02000604040000020004" pitchFamily="50" charset="0"/>
        <a:buChar char="−"/>
        <a:defRPr sz="2000" kern="1200">
          <a:solidFill>
            <a:srgbClr val="50001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hlajalinna.fi/palvelut/yksityisasiakkaat/asiakkuusohjelma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902" cy="687932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094592B-088C-4CAC-BA88-5193ADAB3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dirty="0" err="1">
                <a:solidFill>
                  <a:schemeClr val="tx1"/>
                </a:solidFill>
              </a:rPr>
              <a:t>Pihlajalinna</a:t>
            </a:r>
            <a:r>
              <a:rPr lang="sv-FI" dirty="0">
                <a:solidFill>
                  <a:schemeClr val="tx1"/>
                </a:solidFill>
              </a:rPr>
              <a:t> SJK </a:t>
            </a:r>
            <a:r>
              <a:rPr lang="sv-FI" dirty="0" err="1">
                <a:solidFill>
                  <a:schemeClr val="tx1"/>
                </a:solidFill>
              </a:rPr>
              <a:t>perheen</a:t>
            </a:r>
            <a:r>
              <a:rPr lang="sv-FI" dirty="0">
                <a:solidFill>
                  <a:schemeClr val="tx1"/>
                </a:solidFill>
              </a:rPr>
              <a:t> </a:t>
            </a:r>
            <a:r>
              <a:rPr lang="sv-FI" dirty="0" err="1">
                <a:solidFill>
                  <a:schemeClr val="tx1"/>
                </a:solidFill>
              </a:rPr>
              <a:t>terveyden</a:t>
            </a:r>
            <a:r>
              <a:rPr lang="sv-FI" dirty="0">
                <a:solidFill>
                  <a:schemeClr val="tx1"/>
                </a:solidFill>
              </a:rPr>
              <a:t> </a:t>
            </a:r>
            <a:r>
              <a:rPr lang="sv-FI" dirty="0" err="1">
                <a:solidFill>
                  <a:schemeClr val="tx1"/>
                </a:solidFill>
              </a:rPr>
              <a:t>kumppani</a:t>
            </a:r>
            <a:endParaRPr lang="sv-FI" dirty="0">
              <a:solidFill>
                <a:schemeClr val="tx1"/>
              </a:solidFill>
            </a:endParaRPr>
          </a:p>
        </p:txBody>
      </p:sp>
      <p:pic>
        <p:nvPicPr>
          <p:cNvPr id="29" name="Kuva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7" y="131009"/>
            <a:ext cx="3058476" cy="9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B0B86-BD57-4A55-B7B0-B92D2CAF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195" y="1808480"/>
            <a:ext cx="10385609" cy="4092699"/>
          </a:xfrm>
        </p:spPr>
        <p:txBody>
          <a:bodyPr>
            <a:normAutofit fontScale="90000"/>
          </a:bodyPr>
          <a:lstStyle/>
          <a:p>
            <a:pPr algn="l"/>
            <a:r>
              <a:rPr lang="sv-FI" sz="2200"/>
              <a:t>PIHLAJALINNA toimii SJK:n virallisena terveydenhuollon kumppanina. PIHLAJALINNASTA löytyy asiantuntija apua tapaturman tai sairastumisen tapahduttua pelaajille tai heidän läheisilleen. Nopea ja oikea-aikainen apu auttaa urheilijaa palaamaan nopeammin takaisin lajin pariin. </a:t>
            </a:r>
            <a:br>
              <a:rPr lang="sv-FI" sz="2200"/>
            </a:br>
            <a:br>
              <a:rPr lang="sv-FI" sz="2200"/>
            </a:br>
            <a:r>
              <a:rPr lang="sv-FI" sz="2200"/>
              <a:t>PIHLAJALINNA Seinäjoki on täydenpalvelun lääkäriasema. Pihlajalinna Seinäjoen yksiköstä löytyy mm. </a:t>
            </a:r>
            <a:br>
              <a:rPr lang="sv-FI" sz="2200"/>
            </a:br>
            <a:r>
              <a:rPr lang="sv-FI" sz="2200"/>
              <a:t>	 </a:t>
            </a:r>
            <a:br>
              <a:rPr lang="sv-FI" sz="2200"/>
            </a:br>
            <a:r>
              <a:rPr lang="sv-FI" sz="2200"/>
              <a:t>	- Yleis- ja erikoislääkäripalvelut</a:t>
            </a:r>
            <a:br>
              <a:rPr lang="sv-FI" sz="2200"/>
            </a:br>
            <a:r>
              <a:rPr lang="sv-FI" sz="2200"/>
              <a:t>	-  Laboratorio</a:t>
            </a:r>
            <a:br>
              <a:rPr lang="sv-FI" sz="2200"/>
            </a:br>
            <a:r>
              <a:rPr lang="sv-FI" sz="2200"/>
              <a:t>	-  Kuvantamispalvelut</a:t>
            </a:r>
            <a:br>
              <a:rPr lang="sv-FI" sz="2200"/>
            </a:br>
            <a:r>
              <a:rPr lang="sv-FI" sz="2200"/>
              <a:t>	-  Fysioterapia</a:t>
            </a:r>
            <a:br>
              <a:rPr lang="sv-FI" sz="2200"/>
            </a:br>
            <a:r>
              <a:rPr lang="sv-FI" sz="2200"/>
              <a:t>	-  Sairaalayksikkö</a:t>
            </a:r>
            <a:br>
              <a:rPr lang="sv-FI" sz="2200"/>
            </a:br>
            <a:r>
              <a:rPr lang="sv-FI" sz="2200"/>
              <a:t>	-  Hammasklinikka. </a:t>
            </a:r>
            <a:br>
              <a:rPr lang="sv-FI" sz="2000"/>
            </a:br>
            <a:br>
              <a:rPr lang="sv-FI" sz="1400"/>
            </a:br>
            <a:r>
              <a:rPr lang="sv-FI" sz="1400"/>
              <a:t>		</a:t>
            </a:r>
            <a:br>
              <a:rPr lang="sv-FI" sz="1400"/>
            </a:br>
            <a:r>
              <a:rPr lang="sv-FI" sz="1400"/>
              <a:t>	AJANVARAUS:</a:t>
            </a:r>
            <a:br>
              <a:rPr lang="sv-FI" sz="1400"/>
            </a:br>
            <a:br>
              <a:rPr lang="sv-FI" sz="1400"/>
            </a:br>
            <a:r>
              <a:rPr lang="sv-FI" sz="1400"/>
              <a:t>	PIHLAJALINNA SEINÄJOKI</a:t>
            </a:r>
            <a:br>
              <a:rPr lang="sv-FI" sz="1400"/>
            </a:br>
            <a:r>
              <a:rPr lang="sv-FI" sz="1400"/>
              <a:t>	Keskuskatu 5</a:t>
            </a:r>
            <a:br>
              <a:rPr lang="sv-FI" sz="1400"/>
            </a:br>
            <a:r>
              <a:rPr lang="sv-FI" sz="1400"/>
              <a:t>	60100 SEINÄJOKI</a:t>
            </a:r>
            <a:br>
              <a:rPr lang="sv-FI" sz="1400"/>
            </a:br>
            <a:br>
              <a:rPr lang="sv-FI" sz="1400"/>
            </a:br>
            <a:r>
              <a:rPr lang="sv-FI" sz="1400"/>
              <a:t>	p. 010 312 140</a:t>
            </a:r>
            <a:br>
              <a:rPr lang="sv-FI" sz="900"/>
            </a:br>
            <a:br>
              <a:rPr lang="sv-FI" sz="1400"/>
            </a:br>
            <a:br>
              <a:rPr lang="sv-FI" sz="1400"/>
            </a:br>
            <a:endParaRPr lang="sv-FI" sz="1400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8F8E61-230A-43BD-85C6-C9E99FBE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pPr/>
              <a:t>2</a:t>
            </a:fld>
            <a:endParaRPr lang="sv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AD60FC3-4E97-4D2F-92A7-8E626AD0CD3C}"/>
              </a:ext>
            </a:extLst>
          </p:cNvPr>
          <p:cNvSpPr/>
          <p:nvPr/>
        </p:nvSpPr>
        <p:spPr>
          <a:xfrm>
            <a:off x="809011" y="5734624"/>
            <a:ext cx="587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Asiakkuusohjelma | Yksityisasiakkaat | Palvelut | Pihlajalinna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96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3ABCA7-9DC3-478B-B558-8BD776DC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t>3</a:t>
            </a:fld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E7B312-37FA-475E-8C5C-8B51622DB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7117" y="527901"/>
            <a:ext cx="5686425" cy="6085551"/>
          </a:xfrm>
        </p:spPr>
        <p:txBody>
          <a:bodyPr>
            <a:normAutofit/>
          </a:bodyPr>
          <a:lstStyle/>
          <a:p>
            <a:r>
              <a:rPr lang="sv-FI" sz="2800" dirty="0">
                <a:ea typeface="+mj-ea"/>
                <a:cs typeface="+mj-cs"/>
              </a:rPr>
              <a:t>SEURALLE BONUSTA OSTOISTA</a:t>
            </a:r>
          </a:p>
          <a:p>
            <a:r>
              <a:rPr lang="sv-FI" sz="2000" dirty="0">
                <a:ea typeface="+mj-ea"/>
                <a:cs typeface="+mj-cs"/>
              </a:rPr>
              <a:t>SJK </a:t>
            </a:r>
            <a:r>
              <a:rPr lang="sv-FI" sz="2000" dirty="0" err="1">
                <a:ea typeface="+mj-ea"/>
                <a:cs typeface="+mj-cs"/>
              </a:rPr>
              <a:t>sekä</a:t>
            </a:r>
            <a:r>
              <a:rPr lang="sv-FI" sz="2000" dirty="0">
                <a:ea typeface="+mj-ea"/>
                <a:cs typeface="+mj-cs"/>
              </a:rPr>
              <a:t> SJK </a:t>
            </a:r>
            <a:r>
              <a:rPr lang="sv-FI" sz="2000" dirty="0" err="1">
                <a:ea typeface="+mj-ea"/>
                <a:cs typeface="+mj-cs"/>
              </a:rPr>
              <a:t>Juniorit</a:t>
            </a:r>
            <a:r>
              <a:rPr lang="sv-FI" sz="2000" dirty="0">
                <a:ea typeface="+mj-ea"/>
                <a:cs typeface="+mj-cs"/>
              </a:rPr>
              <a:t> </a:t>
            </a:r>
            <a:r>
              <a:rPr lang="sv-FI" sz="2000" dirty="0" err="1">
                <a:ea typeface="+mj-ea"/>
                <a:cs typeface="+mj-cs"/>
              </a:rPr>
              <a:t>kuuluvat</a:t>
            </a:r>
            <a:r>
              <a:rPr lang="sv-FI" sz="2000" dirty="0">
                <a:ea typeface="+mj-ea"/>
                <a:cs typeface="+mj-cs"/>
              </a:rPr>
              <a:t> </a:t>
            </a:r>
            <a:r>
              <a:rPr lang="sv-FI" sz="2000" dirty="0" err="1">
                <a:ea typeface="+mj-ea"/>
                <a:cs typeface="+mj-cs"/>
              </a:rPr>
              <a:t>myös</a:t>
            </a:r>
            <a:r>
              <a:rPr lang="sv-FI" sz="2000" dirty="0">
                <a:ea typeface="+mj-ea"/>
                <a:cs typeface="+mj-cs"/>
              </a:rPr>
              <a:t> PIHLAJALINNA BONUS </a:t>
            </a:r>
            <a:r>
              <a:rPr lang="sv-FI" sz="2000" dirty="0" err="1">
                <a:ea typeface="+mj-ea"/>
                <a:cs typeface="+mj-cs"/>
              </a:rPr>
              <a:t>ohjelmaan</a:t>
            </a:r>
            <a:r>
              <a:rPr lang="sv-FI" sz="2000" dirty="0">
                <a:ea typeface="+mj-ea"/>
                <a:cs typeface="+mj-cs"/>
              </a:rPr>
              <a:t>. </a:t>
            </a:r>
            <a:r>
              <a:rPr lang="fi-FI" sz="2000" dirty="0">
                <a:latin typeface="Gotham A"/>
                <a:ea typeface="+mj-ea"/>
                <a:cs typeface="+mj-cs"/>
              </a:rPr>
              <a:t>Pihlajalinna Bonuksessa seuran tai yhdistyksen jäsenten ja kannattajien ostot Pihlajalinnassa kerryttävät seuralle maksettavaa bonusta. Bonusta kerryttävät kaikki yksityis- ja vakuutuskäynnit Pihlajalinnan lääkärikeskuksissa ja sairaaloissa. Työterveys- ja hammasklinikkakäynnit eivät kerrytä bonusta. </a:t>
            </a:r>
          </a:p>
          <a:p>
            <a:r>
              <a:rPr lang="fi-FI" sz="2000" dirty="0">
                <a:latin typeface="Gotham A"/>
                <a:ea typeface="+mj-ea"/>
                <a:cs typeface="+mj-cs"/>
              </a:rPr>
              <a:t>Jotta seuralle alkaa kertyä bonusta, jäsenten ja kannattajien tulee liittyä mukaan Pihlajalinna terveyssovelluksessa</a:t>
            </a:r>
            <a:endParaRPr lang="sv-FI" sz="20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3E84432-B83E-4EBF-BE7F-2B935B0E47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7" y="6400521"/>
            <a:ext cx="943861" cy="157523"/>
          </a:xfrm>
          <a:prstGeom prst="rect">
            <a:avLst/>
          </a:prstGeom>
        </p:spPr>
      </p:pic>
      <p:pic>
        <p:nvPicPr>
          <p:cNvPr id="5" name="Kuvan paikkamerkki 4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7157"/>
          <a:stretch>
            <a:fillRect/>
          </a:stretch>
        </p:blipFill>
        <p:spPr/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1163BB5-9251-41DC-AAE8-694AC8D4D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589" y="5057677"/>
            <a:ext cx="615139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A6B4E-9EFF-47BF-A2F0-9C76D74E7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778" y="2144613"/>
            <a:ext cx="8270212" cy="3090781"/>
          </a:xfrm>
        </p:spPr>
        <p:txBody>
          <a:bodyPr>
            <a:normAutofit fontScale="90000"/>
          </a:bodyPr>
          <a:lstStyle/>
          <a:p>
            <a:r>
              <a:rPr lang="sv-FI" sz="3200" dirty="0"/>
              <a:t>	AJANVARAUS:</a:t>
            </a:r>
            <a:br>
              <a:rPr lang="sv-FI" sz="3200" dirty="0"/>
            </a:br>
            <a:br>
              <a:rPr lang="sv-FI" sz="3200" dirty="0"/>
            </a:br>
            <a:r>
              <a:rPr lang="sv-FI" sz="3200" dirty="0"/>
              <a:t>	PIHLAJALINNA SEINÄJOKI</a:t>
            </a:r>
            <a:br>
              <a:rPr lang="sv-FI" sz="3200" dirty="0"/>
            </a:br>
            <a:r>
              <a:rPr lang="sv-FI" sz="3200" dirty="0"/>
              <a:t>	</a:t>
            </a:r>
            <a:r>
              <a:rPr lang="sv-FI" sz="3200" dirty="0" err="1"/>
              <a:t>Keskuskatu</a:t>
            </a:r>
            <a:r>
              <a:rPr lang="sv-FI" sz="3200" dirty="0"/>
              <a:t> 5</a:t>
            </a:r>
            <a:br>
              <a:rPr lang="sv-FI" sz="3200" dirty="0"/>
            </a:br>
            <a:r>
              <a:rPr lang="sv-FI" sz="3200" dirty="0"/>
              <a:t>	60100 SEINÄJOKI</a:t>
            </a:r>
            <a:br>
              <a:rPr lang="sv-FI" sz="3200" dirty="0"/>
            </a:br>
            <a:br>
              <a:rPr lang="sv-FI" sz="3200" dirty="0"/>
            </a:br>
            <a:r>
              <a:rPr lang="sv-FI" sz="3200" dirty="0"/>
              <a:t>	p. 010 312 140</a:t>
            </a:r>
            <a:br>
              <a:rPr lang="sv-FI" sz="1600" dirty="0"/>
            </a:br>
            <a:endParaRPr lang="sv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E4259C8-9D6F-4F0F-8A57-F241FC39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A61A-6579-411F-920F-50884574D682}" type="slidenum">
              <a:rPr lang="sv-FI" smtClean="0"/>
              <a:pPr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11518204"/>
      </p:ext>
    </p:extLst>
  </p:cSld>
  <p:clrMapOvr>
    <a:masterClrMapping/>
  </p:clrMapOvr>
</p:sld>
</file>

<file path=ppt/theme/theme1.xml><?xml version="1.0" encoding="utf-8"?>
<a:theme xmlns:a="http://schemas.openxmlformats.org/drawingml/2006/main" name="Pihlajalinna 2019">
  <a:themeElements>
    <a:clrScheme name="Pihlajalinna">
      <a:dk1>
        <a:srgbClr val="50001D"/>
      </a:dk1>
      <a:lt1>
        <a:srgbClr val="F9F5EE"/>
      </a:lt1>
      <a:dk2>
        <a:srgbClr val="6D002C"/>
      </a:dk2>
      <a:lt2>
        <a:srgbClr val="DACEBE"/>
      </a:lt2>
      <a:accent1>
        <a:srgbClr val="6D002C"/>
      </a:accent1>
      <a:accent2>
        <a:srgbClr val="DC1600"/>
      </a:accent2>
      <a:accent3>
        <a:srgbClr val="FAACC4"/>
      </a:accent3>
      <a:accent4>
        <a:srgbClr val="F24A00"/>
      </a:accent4>
      <a:accent5>
        <a:srgbClr val="50001D"/>
      </a:accent5>
      <a:accent6>
        <a:srgbClr val="C3A695"/>
      </a:accent6>
      <a:hlink>
        <a:srgbClr val="F32B00"/>
      </a:hlink>
      <a:folHlink>
        <a:srgbClr val="C3A6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hlajalinna_esitysmallipohja_Calibri_v2019-05-15 [Vain luku]" id="{B304ED91-C1BF-4CBE-8D69-2D830970D507}" vid="{DF0E1050-DC14-425A-94CB-6AB9D0B1A7F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12E58CE101F2D4B90895E5F3183DB0D" ma:contentTypeVersion="14" ma:contentTypeDescription="Luo uusi asiakirja." ma:contentTypeScope="" ma:versionID="c68c988357f8c7ad5a03705aba1f188f">
  <xsd:schema xmlns:xsd="http://www.w3.org/2001/XMLSchema" xmlns:xs="http://www.w3.org/2001/XMLSchema" xmlns:p="http://schemas.microsoft.com/office/2006/metadata/properties" xmlns:ns2="07f82f05-2834-4a85-9f0d-97345fc438c7" xmlns:ns3="a4ceee9a-8660-4a90-926a-96641136a8a6" targetNamespace="http://schemas.microsoft.com/office/2006/metadata/properties" ma:root="true" ma:fieldsID="05ca486d30f9209bfc262b0720e1db20" ns2:_="" ns3:_="">
    <xsd:import namespace="07f82f05-2834-4a85-9f0d-97345fc438c7"/>
    <xsd:import namespace="a4ceee9a-8660-4a90-926a-96641136a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2f05-2834-4a85-9f0d-97345fc43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8a5ecd6-af6c-43f6-aded-cfb13d62c2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eee9a-8660-4a90-926a-96641136a8a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145a95e-bcbf-4b50-a2a3-dea2b6810ed4}" ma:internalName="TaxCatchAll" ma:showField="CatchAllData" ma:web="a4ceee9a-8660-4a90-926a-96641136a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972A4-8A63-4334-A2B8-91E043D265F3}"/>
</file>

<file path=customXml/itemProps2.xml><?xml version="1.0" encoding="utf-8"?>
<ds:datastoreItem xmlns:ds="http://schemas.openxmlformats.org/officeDocument/2006/customXml" ds:itemID="{698EED7A-F59B-49CA-A6A8-7C19F9BD53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239</Words>
  <Application>Microsoft Office PowerPoint</Application>
  <PresentationFormat>Laajakuva</PresentationFormat>
  <Paragraphs>15</Paragraphs>
  <Slides>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Gotham A</vt:lpstr>
      <vt:lpstr>Gotham Bold</vt:lpstr>
      <vt:lpstr>Gotham Book</vt:lpstr>
      <vt:lpstr>Pihlajalinna 2019</vt:lpstr>
      <vt:lpstr>Pihlajalinna SJK perheen terveyden kumppani</vt:lpstr>
      <vt:lpstr>PIHLAJALINNA toimii SJK:n virallisena terveydenhuollon kumppanina. PIHLAJALINNASTA löytyy asiantuntija apua tapaturman tai sairastumisen tapahduttua pelaajille tai heidän läheisilleen. Nopea ja oikea-aikainen apu auttaa urheilijaa palaamaan nopeammin takaisin lajin pariin.   PIHLAJALINNA Seinäjoki on täydenpalvelun lääkäriasema. Pihlajalinna Seinäjoen yksiköstä löytyy mm.      - Yleis- ja erikoislääkäripalvelut  -  Laboratorio  -  Kuvantamispalvelut  -  Fysioterapia  -  Sairaalayksikkö  -  Hammasklinikka.       AJANVARAUS:   PIHLAJALINNA SEINÄJOKI  Keskuskatu 5  60100 SEINÄJOKI   p. 010 312 140   </vt:lpstr>
      <vt:lpstr>PowerPoint-esitys</vt:lpstr>
      <vt:lpstr> AJANVARAUS:   PIHLAJALINNA SEINÄJOKI  Keskuskatu 5  60100 SEINÄJOKI   p. 010 312 140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Lallukka</dc:creator>
  <cp:lastModifiedBy>Jussi Saarijärvi</cp:lastModifiedBy>
  <cp:revision>73</cp:revision>
  <dcterms:created xsi:type="dcterms:W3CDTF">2019-05-14T12:49:35Z</dcterms:created>
  <dcterms:modified xsi:type="dcterms:W3CDTF">2022-05-19T11:57:04Z</dcterms:modified>
</cp:coreProperties>
</file>